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67514-6034-4A62-ADFF-3524E6B2EB52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3B2B7-DA89-464E-9572-9228589D48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Hyaline Cartilage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err="1" smtClean="0"/>
              <a:t>Osteocyte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Volkmann’s Canal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err="1" smtClean="0"/>
              <a:t>Endosteum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Endostial Cells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Outer Circumferential Lamellae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</a:t>
            </a:r>
            <a:r>
              <a:rPr lang="en-US" dirty="0" err="1" smtClean="0"/>
              <a:t>Periosteum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Cement 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Compact Bone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Trabecular/Spongy</a:t>
            </a:r>
            <a:r>
              <a:rPr lang="en-US" baseline="0" dirty="0" smtClean="0"/>
              <a:t> Bone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Ruffled Border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Bone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err="1" smtClean="0"/>
              <a:t>Chondroblasts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Appositional Growth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Elastic Cartilage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Collagen Type I Fibers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Fibrocartilage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Interstitial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Haversian Canal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3B2B7-DA89-464E-9572-9228589D48D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A49E-5122-4E76-B6E2-3F78EDF2E281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1BE0C-5A32-4F25-8487-AF9A360D7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A49E-5122-4E76-B6E2-3F78EDF2E281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1BE0C-5A32-4F25-8487-AF9A360D7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A49E-5122-4E76-B6E2-3F78EDF2E281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1BE0C-5A32-4F25-8487-AF9A360D7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A49E-5122-4E76-B6E2-3F78EDF2E281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1BE0C-5A32-4F25-8487-AF9A360D7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A49E-5122-4E76-B6E2-3F78EDF2E281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1BE0C-5A32-4F25-8487-AF9A360D7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A49E-5122-4E76-B6E2-3F78EDF2E281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1BE0C-5A32-4F25-8487-AF9A360D7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A49E-5122-4E76-B6E2-3F78EDF2E281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1BE0C-5A32-4F25-8487-AF9A360D7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A49E-5122-4E76-B6E2-3F78EDF2E281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1BE0C-5A32-4F25-8487-AF9A360D7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A49E-5122-4E76-B6E2-3F78EDF2E281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1BE0C-5A32-4F25-8487-AF9A360D7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A49E-5122-4E76-B6E2-3F78EDF2E281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1BE0C-5A32-4F25-8487-AF9A360D7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A49E-5122-4E76-B6E2-3F78EDF2E281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5A1BE0C-5A32-4F25-8487-AF9A360D74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F9A49E-5122-4E76-B6E2-3F78EDF2E281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A1BE0C-5A32-4F25-8487-AF9A360D74D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2 Exam Microanatomy Lab Practical Practice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Cartilage &amp; Bone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34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is the structure shown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981200"/>
            <a:ext cx="4724399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257800" y="4648200"/>
            <a:ext cx="9906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828800"/>
            <a:ext cx="3886199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124200" y="5105400"/>
            <a:ext cx="381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5334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is the fixed cell shown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05000"/>
            <a:ext cx="3810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905000"/>
            <a:ext cx="3505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" y="5334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is the structure shown by the blue arrows?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34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Structure is shown by the blue arrows?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752600"/>
            <a:ext cx="297179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34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Cells are indicated by the blue arrows?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752600"/>
            <a:ext cx="297179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Layer of this tissue is shown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752600"/>
            <a:ext cx="3657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733800" y="2743200"/>
            <a:ext cx="5334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752600"/>
            <a:ext cx="3657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410200" y="4419600"/>
            <a:ext cx="5334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Layer of this tissue is shown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371600"/>
            <a:ext cx="4953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5334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is the light line shown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29000" y="2286000"/>
            <a:ext cx="5334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600200"/>
            <a:ext cx="4876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bone is shown by this entire picture?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4724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blackboard.utdl.edu/bbcswebdav/courses/INDI775001201040H1/INDI775001201040H1_ImportedContent_20100811031931/my_files/demonstrations/Laboratory%20Demonstrations%20Bone%20Tiss/images/Trablo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676400"/>
            <a:ext cx="381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bone is shown by this entire picture?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76400"/>
            <a:ext cx="6553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Supportive Connective Tissue is Seen in the Black Circle? (Be Specific)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828800" y="1905000"/>
            <a:ext cx="3352800" cy="3733800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blackboard.utdl.edu/bbcswebdav/courses/INDI775001201040H1/INDI775001201040H1_ImportedContent_20100811031931/my_files/demonstrations/Laboratory%20Demonstrations%20Bone%20Tiss/images/osteoc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447800"/>
            <a:ext cx="4419600" cy="441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2971800" y="3657600"/>
            <a:ext cx="3810000" cy="1219200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3810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is the region shown within the yellow circle?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Supportive Connective Tissue is Seen in this picture?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752600"/>
            <a:ext cx="5257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Fixed Cells are being shown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905000"/>
            <a:ext cx="6477000" cy="38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Growth occurs in the layer within the red circle?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752600"/>
            <a:ext cx="6172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 rot="363601">
            <a:off x="1420627" y="2419794"/>
            <a:ext cx="5486400" cy="12192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Supportive Connective Tissue is Seen in the Yellow Circle? Be Specific.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828800"/>
            <a:ext cx="5410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2590800" y="1981200"/>
            <a:ext cx="3352800" cy="2209800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Collagen Fibers are present within this tissue seen in the Yellow Circle?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blackboard.utdl.edu/bbcswebdav/courses/INDI775001201040H1/INDI775001201040H1_ImportedContent_20100811031931/my_files/demonstrations/Laboratory%20Demonstrations%20Cartilage/images/hivcomp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4495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209800" y="5943600"/>
            <a:ext cx="685800" cy="228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62000" y="4495800"/>
            <a:ext cx="3352800" cy="2209800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600200"/>
            <a:ext cx="4038599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4876800" y="1828800"/>
            <a:ext cx="3352800" cy="2209800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99182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Supportive Connective Tissue is Seen in the Black Circle? Be Specific.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752600"/>
            <a:ext cx="5486399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2667000" y="1905000"/>
            <a:ext cx="3352800" cy="2209800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599182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Growth occurs within the red circle?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676400"/>
            <a:ext cx="5181599" cy="487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2209800" y="4191000"/>
            <a:ext cx="3352800" cy="22098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329</Words>
  <Application>Microsoft Office PowerPoint</Application>
  <PresentationFormat>On-screen Show (4:3)</PresentationFormat>
  <Paragraphs>59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Unit 2 Exam Microanatomy Lab Practical Practice Questions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Exam Microanatomy Lab Practical Practice Questions</dc:title>
  <dc:creator>chris</dc:creator>
  <cp:lastModifiedBy>chris</cp:lastModifiedBy>
  <cp:revision>6</cp:revision>
  <dcterms:created xsi:type="dcterms:W3CDTF">2011-09-18T14:50:11Z</dcterms:created>
  <dcterms:modified xsi:type="dcterms:W3CDTF">2011-09-18T15:41:39Z</dcterms:modified>
</cp:coreProperties>
</file>